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61" r:id="rId5"/>
    <p:sldId id="262" r:id="rId6"/>
    <p:sldId id="257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0814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07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120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91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940253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10845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24237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092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654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31255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454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E59B5F2-ADD7-4FE1-A898-28E3A103BE38}" type="datetimeFigureOut">
              <a:rPr lang="en-GB" smtClean="0"/>
              <a:t>12/01/2018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6EFA576-955D-429B-AD2A-165780E8DF3A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697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FKU9E4ErIM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KU9E4ErIM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Meek players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#asgj4 #</a:t>
            </a:r>
            <a:r>
              <a:rPr lang="en-GB" dirty="0" err="1" smtClean="0"/>
              <a:t>meekplayers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269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Gameplay video</a:t>
            </a:r>
            <a:endParaRPr lang="en-GB" dirty="0"/>
          </a:p>
        </p:txBody>
      </p:sp>
      <p:pic>
        <p:nvPicPr>
          <p:cNvPr id="6" name="WFKU9E4ErIM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64703" y="1874517"/>
            <a:ext cx="7752271" cy="43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8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Core ideas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‘Cooking mama’ style game</a:t>
            </a:r>
          </a:p>
          <a:p>
            <a:r>
              <a:rPr lang="en-GB" dirty="0" smtClean="0"/>
              <a:t>Cartoon graphics</a:t>
            </a:r>
          </a:p>
          <a:p>
            <a:r>
              <a:rPr lang="en-GB" dirty="0" smtClean="0"/>
              <a:t>Both education and fun</a:t>
            </a:r>
          </a:p>
          <a:p>
            <a:r>
              <a:rPr lang="en-GB" dirty="0" smtClean="0"/>
              <a:t>Gamification (points, score boards)</a:t>
            </a:r>
          </a:p>
          <a:p>
            <a:r>
              <a:rPr lang="en-GB" dirty="0" smtClean="0"/>
              <a:t>2 game modes:</a:t>
            </a:r>
          </a:p>
          <a:p>
            <a:pPr lvl="1"/>
            <a:r>
              <a:rPr lang="en-GB" dirty="0"/>
              <a:t>Practice </a:t>
            </a:r>
            <a:r>
              <a:rPr lang="en-GB" dirty="0" smtClean="0"/>
              <a:t>mode (Assessed/Different scores)</a:t>
            </a:r>
          </a:p>
          <a:p>
            <a:pPr lvl="1"/>
            <a:r>
              <a:rPr lang="en-GB" dirty="0" smtClean="0"/>
              <a:t>Make mode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37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 game modes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46" y="1128451"/>
            <a:ext cx="5657193" cy="35941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21" y="3194891"/>
            <a:ext cx="6036397" cy="346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8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9050"/>
            <a:ext cx="10734675" cy="6819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38100"/>
            <a:ext cx="10734675" cy="6819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28575"/>
            <a:ext cx="10734675" cy="6819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9050"/>
            <a:ext cx="10734675" cy="6819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9050"/>
            <a:ext cx="10734675" cy="68199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62" y="19050"/>
            <a:ext cx="10734675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15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Different experiments</a:t>
            </a:r>
          </a:p>
          <a:p>
            <a:r>
              <a:rPr lang="en-GB" dirty="0" smtClean="0"/>
              <a:t>Experiments being assessed (0-100% scale, 0-3 stars scale)</a:t>
            </a:r>
          </a:p>
          <a:p>
            <a:r>
              <a:rPr lang="en-GB" dirty="0" smtClean="0"/>
              <a:t>Student score board</a:t>
            </a:r>
          </a:p>
          <a:p>
            <a:r>
              <a:rPr lang="en-GB" dirty="0" smtClean="0"/>
              <a:t>Experiment can go wrong</a:t>
            </a:r>
          </a:p>
          <a:p>
            <a:r>
              <a:rPr lang="en-GB" dirty="0" smtClean="0"/>
              <a:t>Putting together equipment </a:t>
            </a:r>
          </a:p>
          <a:p>
            <a:pPr lvl="1"/>
            <a:r>
              <a:rPr lang="en-GB" dirty="0"/>
              <a:t>B</a:t>
            </a:r>
            <a:r>
              <a:rPr lang="en-GB" dirty="0" smtClean="0"/>
              <a:t>adly put: red outline around the glassware</a:t>
            </a:r>
          </a:p>
          <a:p>
            <a:pPr lvl="1"/>
            <a:r>
              <a:rPr lang="en-GB" dirty="0" smtClean="0"/>
              <a:t>Well put: green outline around the glassware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864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art</a:t>
            </a:r>
            <a:endParaRPr lang="en-GB" dirty="0"/>
          </a:p>
        </p:txBody>
      </p:sp>
      <p:pic>
        <p:nvPicPr>
          <p:cNvPr id="1026" name="Picture 2" descr="https://scontent-lht6-1.xx.fbcdn.net/v/t34.0-12/26804083_10155347709302252_1876251938_n.png?oh=8e3d21085056eeca72edb85f34785486&amp;oe=5A5B2BB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060" y="1874517"/>
            <a:ext cx="4568290" cy="359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2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494</TotalTime>
  <Words>87</Words>
  <Application>Microsoft Office PowerPoint</Application>
  <PresentationFormat>Widescreen</PresentationFormat>
  <Paragraphs>22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Gill Sans MT</vt:lpstr>
      <vt:lpstr>Impact</vt:lpstr>
      <vt:lpstr>Badge</vt:lpstr>
      <vt:lpstr>Meek players</vt:lpstr>
      <vt:lpstr>Gameplay video</vt:lpstr>
      <vt:lpstr>Core ideas</vt:lpstr>
      <vt:lpstr>2 game modes</vt:lpstr>
      <vt:lpstr>PowerPoint Presentation</vt:lpstr>
      <vt:lpstr>ideas</vt:lpstr>
      <vt:lpstr>Concept art</vt:lpstr>
    </vt:vector>
  </TitlesOfParts>
  <Company>Abertay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WALLACE</dc:creator>
  <cp:lastModifiedBy>MATTHEW WALLACE</cp:lastModifiedBy>
  <cp:revision>13</cp:revision>
  <dcterms:created xsi:type="dcterms:W3CDTF">2018-01-10T12:32:55Z</dcterms:created>
  <dcterms:modified xsi:type="dcterms:W3CDTF">2018-01-12T13:54:25Z</dcterms:modified>
</cp:coreProperties>
</file>